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681" r:id="rId3"/>
    <p:sldId id="1189" r:id="rId4"/>
    <p:sldId id="1275" r:id="rId5"/>
    <p:sldId id="1192" r:id="rId6"/>
    <p:sldId id="1291" r:id="rId7"/>
    <p:sldId id="1292" r:id="rId8"/>
    <p:sldId id="1293" r:id="rId9"/>
    <p:sldId id="1294" r:id="rId10"/>
    <p:sldId id="1295" r:id="rId11"/>
    <p:sldId id="1296" r:id="rId12"/>
    <p:sldId id="1297" r:id="rId13"/>
    <p:sldId id="1298" r:id="rId14"/>
    <p:sldId id="1299" r:id="rId15"/>
    <p:sldId id="1300" r:id="rId16"/>
    <p:sldId id="1301" r:id="rId17"/>
    <p:sldId id="1302" r:id="rId18"/>
    <p:sldId id="1303" r:id="rId19"/>
    <p:sldId id="1304" r:id="rId20"/>
    <p:sldId id="1305" r:id="rId21"/>
    <p:sldId id="1306" r:id="rId22"/>
    <p:sldId id="1307" r:id="rId23"/>
    <p:sldId id="1308" r:id="rId24"/>
    <p:sldId id="1309" r:id="rId25"/>
    <p:sldId id="1310" r:id="rId26"/>
    <p:sldId id="1311" r:id="rId27"/>
    <p:sldId id="1312" r:id="rId28"/>
    <p:sldId id="1313" r:id="rId29"/>
    <p:sldId id="1314" r:id="rId30"/>
    <p:sldId id="1315" r:id="rId31"/>
    <p:sldId id="1316" r:id="rId32"/>
    <p:sldId id="1317" r:id="rId33"/>
    <p:sldId id="1318" r:id="rId34"/>
    <p:sldId id="1319" r:id="rId35"/>
    <p:sldId id="1320" r:id="rId36"/>
    <p:sldId id="1321" r:id="rId37"/>
    <p:sldId id="1322" r:id="rId38"/>
    <p:sldId id="1323" r:id="rId39"/>
    <p:sldId id="1346" r:id="rId40"/>
    <p:sldId id="1347" r:id="rId41"/>
    <p:sldId id="1349" r:id="rId42"/>
    <p:sldId id="1350" r:id="rId43"/>
    <p:sldId id="1324" r:id="rId44"/>
    <p:sldId id="1276" r:id="rId45"/>
    <p:sldId id="1351" r:id="rId46"/>
    <p:sldId id="1326" r:id="rId47"/>
    <p:sldId id="1327" r:id="rId48"/>
    <p:sldId id="1328" r:id="rId49"/>
    <p:sldId id="1352" r:id="rId50"/>
    <p:sldId id="1353" r:id="rId51"/>
    <p:sldId id="1354" r:id="rId52"/>
    <p:sldId id="1355" r:id="rId53"/>
    <p:sldId id="1356" r:id="rId54"/>
    <p:sldId id="1358" r:id="rId55"/>
    <p:sldId id="1357" r:id="rId56"/>
    <p:sldId id="1359" r:id="rId57"/>
    <p:sldId id="1360" r:id="rId58"/>
    <p:sldId id="1361" r:id="rId59"/>
    <p:sldId id="1362" r:id="rId60"/>
    <p:sldId id="1363" r:id="rId61"/>
    <p:sldId id="1330" r:id="rId62"/>
    <p:sldId id="1331" r:id="rId63"/>
    <p:sldId id="1332" r:id="rId64"/>
    <p:sldId id="1335" r:id="rId65"/>
    <p:sldId id="1333" r:id="rId66"/>
    <p:sldId id="1329" r:id="rId67"/>
    <p:sldId id="1336" r:id="rId68"/>
    <p:sldId id="1337" r:id="rId69"/>
    <p:sldId id="1338" r:id="rId70"/>
    <p:sldId id="1339" r:id="rId71"/>
    <p:sldId id="1340" r:id="rId72"/>
    <p:sldId id="1341" r:id="rId73"/>
    <p:sldId id="1342" r:id="rId74"/>
    <p:sldId id="1343" r:id="rId75"/>
    <p:sldId id="1344" r:id="rId76"/>
    <p:sldId id="1345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5/19/2024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5/19/2024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818A0-B25B-EC76-08C5-3AE0CA0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5"/>
            <a:ext cx="8629650" cy="4286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A8FE45-82E9-9605-D8BA-A8AA3654A932}"/>
              </a:ext>
            </a:extLst>
          </p:cNvPr>
          <p:cNvSpPr txBox="1"/>
          <p:nvPr/>
        </p:nvSpPr>
        <p:spPr>
          <a:xfrm>
            <a:off x="3944470" y="3908612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如果這邊沒有出現</a:t>
            </a:r>
          </a:p>
        </p:txBody>
      </p:sp>
    </p:spTree>
    <p:extLst>
      <p:ext uri="{BB962C8B-B14F-4D97-AF65-F5344CB8AC3E}">
        <p14:creationId xmlns:p14="http://schemas.microsoft.com/office/powerpoint/2010/main" val="318861705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BC9C7-6537-0695-ADC8-62B7244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055439"/>
            <a:ext cx="7219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EFA6C-01E6-A002-249D-7A8F2ACE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4037"/>
            <a:ext cx="7086600" cy="3209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B7C10B-3D0D-0312-55FA-50D655B3E0A4}"/>
              </a:ext>
            </a:extLst>
          </p:cNvPr>
          <p:cNvSpPr txBox="1"/>
          <p:nvPr/>
        </p:nvSpPr>
        <p:spPr>
          <a:xfrm>
            <a:off x="4428564" y="2294965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輸入這個值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72EA92-1F92-4891-C42D-9F54BA123618}"/>
              </a:ext>
            </a:extLst>
          </p:cNvPr>
          <p:cNvSpPr txBox="1"/>
          <p:nvPr/>
        </p:nvSpPr>
        <p:spPr>
          <a:xfrm>
            <a:off x="1882588" y="4383741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再按這邊</a:t>
            </a:r>
          </a:p>
        </p:txBody>
      </p:sp>
    </p:spTree>
    <p:extLst>
      <p:ext uri="{BB962C8B-B14F-4D97-AF65-F5344CB8AC3E}">
        <p14:creationId xmlns:p14="http://schemas.microsoft.com/office/powerpoint/2010/main" val="36151660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20C3FB-054A-2CD4-2226-F8C830DB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6837"/>
            <a:ext cx="7829550" cy="412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1D72A6-761A-5FFD-42B8-F3973A80E605}"/>
              </a:ext>
            </a:extLst>
          </p:cNvPr>
          <p:cNvSpPr txBox="1"/>
          <p:nvPr/>
        </p:nvSpPr>
        <p:spPr>
          <a:xfrm>
            <a:off x="3657600" y="4894730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就會出現了</a:t>
            </a:r>
          </a:p>
        </p:txBody>
      </p:sp>
    </p:spTree>
    <p:extLst>
      <p:ext uri="{BB962C8B-B14F-4D97-AF65-F5344CB8AC3E}">
        <p14:creationId xmlns:p14="http://schemas.microsoft.com/office/powerpoint/2010/main" val="429245214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BAE5F-1F8C-BE85-443D-A381739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2" y="887438"/>
            <a:ext cx="8590135" cy="53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653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78989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的處理方式</a:t>
            </a: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0185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52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2551584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向其它使用者發送訊息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E65FD-78B3-63CC-95A9-BCA6A32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90" y="2509783"/>
            <a:ext cx="996597" cy="148222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6259721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73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14699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會先經過</a:t>
            </a:r>
            <a:r>
              <a:rPr lang="en-US" altLang="zh-TW" dirty="0"/>
              <a:t>LINE</a:t>
            </a:r>
            <a:r>
              <a:rPr lang="zh-TW" altLang="en-US" dirty="0"/>
              <a:t>的平台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4399570" y="271878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再發送給其它使用者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A8D4E9-3CAC-1259-FA0D-1C2118863596}"/>
              </a:ext>
            </a:extLst>
          </p:cNvPr>
          <p:cNvCxnSpPr>
            <a:cxnSpLocks/>
          </p:cNvCxnSpPr>
          <p:nvPr/>
        </p:nvCxnSpPr>
        <p:spPr>
          <a:xfrm>
            <a:off x="4468368" y="3318836"/>
            <a:ext cx="2298192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AE8A5C2-0E9D-F0C7-FB21-5776383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515007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41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31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8396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2403056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3033005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3294942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2215697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663829" y="134877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</p:spTree>
    <p:extLst>
      <p:ext uri="{BB962C8B-B14F-4D97-AF65-F5344CB8AC3E}">
        <p14:creationId xmlns:p14="http://schemas.microsoft.com/office/powerpoint/2010/main" val="14573737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F62D2C4-93B6-4031-6460-1592C80C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035035"/>
            <a:ext cx="670224" cy="103308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9802826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258441249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384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18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4FBEC-B859-A27B-E6DE-E82DF2FA078A}"/>
              </a:ext>
            </a:extLst>
          </p:cNvPr>
          <p:cNvCxnSpPr>
            <a:cxnSpLocks/>
          </p:cNvCxnSpPr>
          <p:nvPr/>
        </p:nvCxnSpPr>
        <p:spPr>
          <a:xfrm flipV="1">
            <a:off x="6651069" y="2330196"/>
            <a:ext cx="0" cy="1699265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9899A-79B4-7DD5-2F4D-B7C8111D32B4}"/>
              </a:ext>
            </a:extLst>
          </p:cNvPr>
          <p:cNvCxnSpPr>
            <a:cxnSpLocks/>
          </p:cNvCxnSpPr>
          <p:nvPr/>
        </p:nvCxnSpPr>
        <p:spPr>
          <a:xfrm flipH="1">
            <a:off x="6003076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7BD5E9B-4C3E-61D7-58BE-485338C843CD}"/>
              </a:ext>
            </a:extLst>
          </p:cNvPr>
          <p:cNvCxnSpPr>
            <a:cxnSpLocks/>
          </p:cNvCxnSpPr>
          <p:nvPr/>
        </p:nvCxnSpPr>
        <p:spPr>
          <a:xfrm flipH="1">
            <a:off x="4306324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9D8EB51-A3E1-974F-A2C4-7A2C646DFA6B}"/>
              </a:ext>
            </a:extLst>
          </p:cNvPr>
          <p:cNvCxnSpPr>
            <a:cxnSpLocks/>
          </p:cNvCxnSpPr>
          <p:nvPr/>
        </p:nvCxnSpPr>
        <p:spPr>
          <a:xfrm flipH="1">
            <a:off x="1520517" y="2330196"/>
            <a:ext cx="987552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07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839</Words>
  <Application>Microsoft Office PowerPoint</Application>
  <PresentationFormat>如螢幕大小 (4:3)</PresentationFormat>
  <Paragraphs>152</Paragraphs>
  <Slides>75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84</cp:revision>
  <dcterms:created xsi:type="dcterms:W3CDTF">2024-05-09T05:53:07Z</dcterms:created>
  <dcterms:modified xsi:type="dcterms:W3CDTF">2024-05-19T16:32:36Z</dcterms:modified>
</cp:coreProperties>
</file>